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63" r:id="rId5"/>
    <p:sldId id="278" r:id="rId6"/>
    <p:sldId id="277" r:id="rId7"/>
    <p:sldId id="271" r:id="rId8"/>
    <p:sldId id="269" r:id="rId9"/>
    <p:sldId id="270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/>
    <p:restoredTop sz="94586"/>
  </p:normalViewPr>
  <p:slideViewPr>
    <p:cSldViewPr snapToGrid="0" snapToObjects="1">
      <p:cViewPr varScale="1">
        <p:scale>
          <a:sx n="102" d="100"/>
          <a:sy n="102" d="100"/>
        </p:scale>
        <p:origin x="11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8FF57-2121-E949-BF2E-2D12F838B0EC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C61E-A754-B448-BD9C-F123D44D1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0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8A0-EC34-024F-9FBB-52947C821BAB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EAFB-84C3-FE4B-9641-CCC84A65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8A0-EC34-024F-9FBB-52947C821BAB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EAFB-84C3-FE4B-9641-CCC84A65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8A0-EC34-024F-9FBB-52947C821BAB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EAFB-84C3-FE4B-9641-CCC84A65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8A0-EC34-024F-9FBB-52947C821BAB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EAFB-84C3-FE4B-9641-CCC84A65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8A0-EC34-024F-9FBB-52947C821BAB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EAFB-84C3-FE4B-9641-CCC84A65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8A0-EC34-024F-9FBB-52947C821BAB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EAFB-84C3-FE4B-9641-CCC84A65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8A0-EC34-024F-9FBB-52947C821BAB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EAFB-84C3-FE4B-9641-CCC84A65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8A0-EC34-024F-9FBB-52947C821BAB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EAFB-84C3-FE4B-9641-CCC84A65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8A0-EC34-024F-9FBB-52947C821BAB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EAFB-84C3-FE4B-9641-CCC84A65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8A0-EC34-024F-9FBB-52947C821BAB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EAFB-84C3-FE4B-9641-CCC84A65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8A0-EC34-024F-9FBB-52947C821BAB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EAFB-84C3-FE4B-9641-CCC84A65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D8A0-EC34-024F-9FBB-52947C821BAB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EEAFB-84C3-FE4B-9641-CCC84A65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Carbon and Molecular Diversity of Life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Chapter 4 (p. 58-67)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Carboxyl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Acetic acid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588281"/>
            <a:ext cx="4508500" cy="3378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33875" y="2730500"/>
            <a:ext cx="2397125" cy="323656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Glycine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62" y="2772938"/>
            <a:ext cx="4185617" cy="2518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8793" y="2772937"/>
            <a:ext cx="1467988" cy="251898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Sulfhydryl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Cysteine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2428875"/>
            <a:ext cx="3810000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25875" y="4851400"/>
            <a:ext cx="1109967" cy="90487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Adenosine </a:t>
            </a:r>
            <a:r>
              <a:rPr lang="en-US" dirty="0" err="1" smtClean="0"/>
              <a:t>triphosphate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10680"/>
          <a:stretch>
            <a:fillRect/>
          </a:stretch>
        </p:blipFill>
        <p:spPr>
          <a:xfrm>
            <a:off x="803275" y="2403475"/>
            <a:ext cx="7665754" cy="3438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3275" y="3079750"/>
            <a:ext cx="1641475" cy="168275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5-Methyl cytosine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490" y="2296776"/>
            <a:ext cx="3780784" cy="33112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87271" y="2730500"/>
            <a:ext cx="1373418" cy="123825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 &amp; Urey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06146" y="1285678"/>
            <a:ext cx="7084700" cy="544312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in Carbon Skeletons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68891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Length </a:t>
            </a:r>
            <a:r>
              <a:rPr lang="en-US" dirty="0" smtClean="0"/>
              <a:t>chain</a:t>
            </a:r>
          </a:p>
          <a:p>
            <a:r>
              <a:rPr lang="en-US" dirty="0" smtClean="0"/>
              <a:t>Branching</a:t>
            </a:r>
          </a:p>
          <a:p>
            <a:r>
              <a:rPr lang="en-US" dirty="0" smtClean="0"/>
              <a:t>Double bond position</a:t>
            </a:r>
          </a:p>
          <a:p>
            <a:r>
              <a:rPr lang="en-US" dirty="0" smtClean="0"/>
              <a:t>Presence in rings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811" y="1600200"/>
            <a:ext cx="1962993" cy="1181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4897" t="41979"/>
          <a:stretch/>
        </p:blipFill>
        <p:spPr>
          <a:xfrm>
            <a:off x="6915769" y="1512518"/>
            <a:ext cx="1626431" cy="143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811" y="3071833"/>
            <a:ext cx="2110261" cy="1582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43" y="3324711"/>
            <a:ext cx="1094881" cy="1266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42786"/>
          <a:stretch/>
        </p:blipFill>
        <p:spPr>
          <a:xfrm>
            <a:off x="4774014" y="5031282"/>
            <a:ext cx="4283510" cy="1479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58014"/>
          <a:stretch/>
        </p:blipFill>
        <p:spPr>
          <a:xfrm>
            <a:off x="218031" y="5419111"/>
            <a:ext cx="4120672" cy="10443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Structural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Cis-trans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069" r="60858" b="35491"/>
          <a:stretch/>
        </p:blipFill>
        <p:spPr>
          <a:xfrm>
            <a:off x="331940" y="2439442"/>
            <a:ext cx="2555558" cy="121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950" t="2563" b="15412"/>
          <a:stretch/>
        </p:blipFill>
        <p:spPr>
          <a:xfrm>
            <a:off x="56492" y="3473771"/>
            <a:ext cx="3985889" cy="2404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92888"/>
            <a:ext cx="4386307" cy="24335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9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2" y="0"/>
            <a:ext cx="8209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1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Groups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70" y="2216088"/>
            <a:ext cx="4178923" cy="2642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b="10978"/>
          <a:stretch>
            <a:fillRect/>
          </a:stretch>
        </p:blipFill>
        <p:spPr>
          <a:xfrm>
            <a:off x="4350743" y="1888394"/>
            <a:ext cx="4673851" cy="3245395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/>
              <a:t>Estradiol</a:t>
            </a:r>
            <a:r>
              <a:rPr lang="en-US" dirty="0" smtClean="0"/>
              <a:t>						Testosterone</a:t>
            </a:r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219445" y="4206875"/>
            <a:ext cx="637805" cy="73102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43820" y="4127499"/>
            <a:ext cx="828305" cy="73102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61445" y="2929752"/>
            <a:ext cx="637805" cy="73102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Hydroxyl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Ethanol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34" y="2221686"/>
            <a:ext cx="5201133" cy="36052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32500" y="3349625"/>
            <a:ext cx="1109967" cy="123825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Carbonyl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	Acetone						</a:t>
            </a:r>
            <a:r>
              <a:rPr lang="en-US" dirty="0" err="1" smtClean="0"/>
              <a:t>Propanal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30" y="3218386"/>
            <a:ext cx="2840096" cy="1714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4" y="2614266"/>
            <a:ext cx="4445000" cy="28423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54250" y="3190875"/>
            <a:ext cx="650875" cy="123825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34250" y="2952750"/>
            <a:ext cx="918184" cy="147637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51</Words>
  <Application>Microsoft Macintosh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Times New Roman</vt:lpstr>
      <vt:lpstr>Arial</vt:lpstr>
      <vt:lpstr>Office Theme</vt:lpstr>
      <vt:lpstr>Carbon and Molecular Diversity of Life</vt:lpstr>
      <vt:lpstr>Miller &amp; Urey Experiment</vt:lpstr>
      <vt:lpstr>Variation in Carbon Skeletons</vt:lpstr>
      <vt:lpstr>Isomers</vt:lpstr>
      <vt:lpstr>PowerPoint Presentation</vt:lpstr>
      <vt:lpstr>PowerPoint Presentation</vt:lpstr>
      <vt:lpstr>Functional Groups</vt:lpstr>
      <vt:lpstr>Hydroxyl</vt:lpstr>
      <vt:lpstr>Carbonyl</vt:lpstr>
      <vt:lpstr>Carboxyl</vt:lpstr>
      <vt:lpstr>Amino</vt:lpstr>
      <vt:lpstr>Sulfhydryl</vt:lpstr>
      <vt:lpstr>Phosphate</vt:lpstr>
      <vt:lpstr>Methyl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and Molecular Diversity of Life</dc:title>
  <dc:creator>Coleen Ouellette</dc:creator>
  <cp:lastModifiedBy>Chris Ouellette</cp:lastModifiedBy>
  <cp:revision>12</cp:revision>
  <cp:lastPrinted>2017-10-09T11:05:24Z</cp:lastPrinted>
  <dcterms:created xsi:type="dcterms:W3CDTF">2014-10-30T08:48:34Z</dcterms:created>
  <dcterms:modified xsi:type="dcterms:W3CDTF">2017-10-09T15:56:05Z</dcterms:modified>
</cp:coreProperties>
</file>